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8" r:id="rId17"/>
    <p:sldId id="301" r:id="rId18"/>
    <p:sldId id="300" r:id="rId19"/>
    <p:sldId id="303" r:id="rId20"/>
    <p:sldId id="291" r:id="rId21"/>
    <p:sldId id="29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7.png"/><Relationship Id="rId7" Type="http://schemas.openxmlformats.org/officeDocument/2006/relationships/image" Target="../media/image16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07.png"/><Relationship Id="rId5" Type="http://schemas.openxmlformats.org/officeDocument/2006/relationships/image" Target="../media/image165.png"/><Relationship Id="rId10" Type="http://schemas.openxmlformats.org/officeDocument/2006/relationships/image" Target="../media/image109.png"/><Relationship Id="rId4" Type="http://schemas.openxmlformats.org/officeDocument/2006/relationships/image" Target="../media/image178.png"/><Relationship Id="rId9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787EDD1-C283-E952-B74E-976EFE4A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49" y="575977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03" y="4037569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03" y="10279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799736" y="26499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27" y="10279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912D1-8324-3FCD-BC55-4A361D336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597" y="997093"/>
            <a:ext cx="2543530" cy="209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11E9F-8B61-53AD-1E82-243298C03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083" y="986475"/>
            <a:ext cx="2610214" cy="228632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27" y="4034206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1" y="4037569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538" y="4011790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0338" y="4030843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8520" y="4011790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49" y="1045178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53D389-AB39-89C8-F172-D50D58ED07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0812" y="1024547"/>
            <a:ext cx="2610214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B1FCBC-28D8-F5F0-7C05-DA14048F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09" y="290912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94" y="271570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26" y="319219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701" y="175495"/>
            <a:ext cx="2057687" cy="342948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D9C18E-974E-6A40-E095-4960647F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50" y="367554"/>
            <a:ext cx="3692709" cy="26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560" y="371596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771456" y="3901234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85099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812" y="6031430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4424" y="5502235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7185443" y="544071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07E7E37-1480-2A6A-BF17-DD85B1C07456}"/>
              </a:ext>
            </a:extLst>
          </p:cNvPr>
          <p:cNvSpPr/>
          <p:nvPr/>
        </p:nvSpPr>
        <p:spPr>
          <a:xfrm>
            <a:off x="4280856" y="5192876"/>
            <a:ext cx="4319868" cy="60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355E81-5C93-506F-77EB-BE21FD79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48" y="3772156"/>
            <a:ext cx="4200878" cy="28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525" y="3664195"/>
            <a:ext cx="2010056" cy="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026" y="2599764"/>
            <a:ext cx="2467795" cy="48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19" y="442046"/>
            <a:ext cx="1895740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719" y="453559"/>
            <a:ext cx="198147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7353</TotalTime>
  <Words>715</Words>
  <Application>Microsoft Office PowerPoint</Application>
  <PresentationFormat>Widescreen</PresentationFormat>
  <Paragraphs>234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113</cp:revision>
  <dcterms:created xsi:type="dcterms:W3CDTF">2022-07-26T19:04:22Z</dcterms:created>
  <dcterms:modified xsi:type="dcterms:W3CDTF">2023-03-24T19:03:31Z</dcterms:modified>
</cp:coreProperties>
</file>